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Proxima Nova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67031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033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d7a01338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d7a01338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483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d7b02cd6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d7b02cd6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245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d7b02cd6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d7b02cd6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535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d7b02cd6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d7b02cd6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267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7b02cd6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d7b02cd6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164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d7b02cd6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d7b02cd6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946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d719661b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d719661b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982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d719661b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d719661b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943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d719661b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d719661b8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32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d719661b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d719661b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980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d7b02cd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d7b02cd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468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d7b02cd6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d7b02cd6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223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d7b02cd6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d7b02cd6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762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d7b02cd6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d7b02cd6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882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 380 Presentation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Game AI for Turn Based Strategy Games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Combat Weight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Combat Score = </a:t>
            </a:r>
            <a:r>
              <a:rPr lang="es">
                <a:highlight>
                  <a:srgbClr val="FFFF00"/>
                </a:highlight>
              </a:rPr>
              <a:t>Max(Damage - (Armor + Bonus), 1)</a:t>
            </a:r>
            <a:r>
              <a:rPr lang="es"/>
              <a:t> * Weight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Combat Score = Total Possible Damage * Weight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Kill Weight</a:t>
            </a: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Kill Score = 1 / Health * Weight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The Lower the Health, the more priority it takes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Personality Example “Default”</a:t>
            </a:r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Tile Bonus = 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Enemy Influence = 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Ally Influence = 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Nearest Enemy = 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Fight Weight = 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Combat Weight = 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Kill Weight = 1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defaul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0816" y="1183046"/>
            <a:ext cx="6019252" cy="3385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Personality Example “Aggressive”</a:t>
            </a:r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Tile Bonus = 0 (1 for Smart)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Enemy Influence = 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Ally Influence = 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Nearest Enemy = 5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Fight Weight = 5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Combat Weight = 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Kill Weight = 1</a:t>
            </a:r>
            <a:endParaRPr/>
          </a:p>
        </p:txBody>
      </p:sp>
      <p:pic>
        <p:nvPicPr>
          <p:cNvPr id="2" name="agg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86601" y="1584577"/>
            <a:ext cx="6104771" cy="3433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Personality Example “Defensive”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Tile Bonus = 20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Enemy Influence = 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Ally Influence = 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Nearest Enemy = 0.5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Fight Weight = 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Combat Weight = 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Kill Weight = 1</a:t>
            </a:r>
            <a:endParaRPr/>
          </a:p>
        </p:txBody>
      </p:sp>
      <p:pic>
        <p:nvPicPr>
          <p:cNvPr id="2" name="de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19494" y="1152475"/>
            <a:ext cx="6025830" cy="3389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Personality Example “Coward”</a:t>
            </a:r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Tile Bonus = 1 (0 for Stupid)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Enemy Influence = 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Ally Influence = 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Nearest Enemy = -1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Fight Weight = -1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Combat Weight = -1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Kill Weight = -1</a:t>
            </a:r>
            <a:endParaRPr/>
          </a:p>
        </p:txBody>
      </p:sp>
      <p:pic>
        <p:nvPicPr>
          <p:cNvPr id="2" name="cowa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12916" y="1602667"/>
            <a:ext cx="6025830" cy="3389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Problem: Stupid/Simple AI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Main Contenders: Fire Emblem and Advance Wars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600" y="2295462"/>
            <a:ext cx="4133774" cy="27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12600"/>
            <a:ext cx="3936625" cy="29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Problem: Stupid/Simple AI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AI prioritizes damage above everything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If there is a faraway enemy that can receive damage, or a near enemy that is immune to the damage, it will attack the latter.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How to make it harder? Increase stats and put more enemies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But that just makes it unfair and tedious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805" y="2656650"/>
            <a:ext cx="3329896" cy="248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My Solution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Two level system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Strategic AI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Chooses the best course of action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Enemy AI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Calculates its own best course of action called Choice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Utility Score System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 score is calculated for each possible Choice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Score is determined from 7 different values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Tile Bonus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Enemy Influence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Ally Influence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Nearest Enemy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Fight Weight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Damage Weight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Kill Weight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Tile Bonus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537" y="1152475"/>
            <a:ext cx="6580925" cy="371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Enemy Influence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813" y="1152475"/>
            <a:ext cx="6724375" cy="376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Ally Influence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075" y="1152475"/>
            <a:ext cx="6961849" cy="392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Nearest Enemy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526" y="1152475"/>
            <a:ext cx="6824950" cy="38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Fight Weight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Fight Score = Weight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Basically used to make the AI prioritize fighting or ignore it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350</Words>
  <Application>Microsoft Office PowerPoint</Application>
  <PresentationFormat>On-screen Show (16:9)</PresentationFormat>
  <Paragraphs>70</Paragraphs>
  <Slides>15</Slides>
  <Notes>15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Proxima Nova</vt:lpstr>
      <vt:lpstr>Arial</vt:lpstr>
      <vt:lpstr>Spearmint</vt:lpstr>
      <vt:lpstr>CS 380 Presentation</vt:lpstr>
      <vt:lpstr>Problem: Stupid/Simple AI</vt:lpstr>
      <vt:lpstr>Problem: Stupid/Simple AI  </vt:lpstr>
      <vt:lpstr>My Solution</vt:lpstr>
      <vt:lpstr>Tile Bonus</vt:lpstr>
      <vt:lpstr>Enemy Influence</vt:lpstr>
      <vt:lpstr>Ally Influence</vt:lpstr>
      <vt:lpstr>Nearest Enemy </vt:lpstr>
      <vt:lpstr>Fight Weight</vt:lpstr>
      <vt:lpstr>Combat Weight</vt:lpstr>
      <vt:lpstr>Kill Weight</vt:lpstr>
      <vt:lpstr>Personality Example “Default”</vt:lpstr>
      <vt:lpstr>Personality Example “Aggressive”</vt:lpstr>
      <vt:lpstr>Personality Example “Defensive”</vt:lpstr>
      <vt:lpstr>Personality Example “Coward”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380 Presentation</dc:title>
  <dc:creator>Asier Holanda Bilbao</dc:creator>
  <cp:lastModifiedBy>Asier Holanda Bilbao</cp:lastModifiedBy>
  <cp:revision>1</cp:revision>
  <dcterms:modified xsi:type="dcterms:W3CDTF">2019-07-17T10:26:45Z</dcterms:modified>
</cp:coreProperties>
</file>